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0" r:id="rId4"/>
    <p:sldId id="259" r:id="rId5"/>
    <p:sldId id="264" r:id="rId6"/>
    <p:sldId id="258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gif>
</file>

<file path=ppt/media/image14.gif>
</file>

<file path=ppt/media/image15.gif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gi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2398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1576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8082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1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483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60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221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4829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321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209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01774A7-CA92-4C8F-8094-4EB1DA762C19}" type="datetimeFigureOut">
              <a:rPr lang="en-AU" smtClean="0"/>
              <a:t>29/09/2022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9D162DB-C503-4AAB-BE77-A70174AA81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986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gif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BEB2-C828-CF37-0A33-2DB57E676D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Multimodal learning for abnormality detection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C7931-5060-F852-3960-5CB9067D05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err="1"/>
              <a:t>Chihcheng</a:t>
            </a:r>
            <a:r>
              <a:rPr lang="en-AU" dirty="0"/>
              <a:t> </a:t>
            </a:r>
            <a:r>
              <a:rPr lang="en-US" altLang="zh-TW" dirty="0"/>
              <a:t>Hsieh (Richard)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86903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A9D9-243B-F92D-A428-616B56FD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an </a:t>
            </a:r>
            <a:r>
              <a:rPr lang="en-AU" b="1" dirty="0"/>
              <a:t>AI</a:t>
            </a:r>
            <a:r>
              <a:rPr lang="en-AU" dirty="0"/>
              <a:t> Model?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FB8A4D-C399-B0BD-0485-C4C8D74A38AD}"/>
              </a:ext>
            </a:extLst>
          </p:cNvPr>
          <p:cNvSpPr txBox="1"/>
          <p:nvPr/>
        </p:nvSpPr>
        <p:spPr>
          <a:xfrm>
            <a:off x="2992582" y="2339439"/>
            <a:ext cx="5838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/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526EA-EB5C-0FB3-4561-EC36867CBE46}"/>
              </a:ext>
            </a:extLst>
          </p:cNvPr>
          <p:cNvSpPr txBox="1"/>
          <p:nvPr/>
        </p:nvSpPr>
        <p:spPr>
          <a:xfrm>
            <a:off x="8328014" y="3596722"/>
            <a:ext cx="12595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/>
              <a:t>CAT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5FBD7B0-22F9-2D62-6739-EC0E47369DC1}"/>
              </a:ext>
            </a:extLst>
          </p:cNvPr>
          <p:cNvSpPr/>
          <p:nvPr/>
        </p:nvSpPr>
        <p:spPr>
          <a:xfrm>
            <a:off x="4229595" y="2470323"/>
            <a:ext cx="3732810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26" name="Picture 2" descr="Cat Images – Browse 2,935,278 Stock Photos, Vectors, and ...">
            <a:extLst>
              <a:ext uri="{FF2B5EF4-FFF2-40B4-BE49-F238E27FC236}">
                <a16:creationId xmlns:a16="http://schemas.microsoft.com/office/drawing/2014/main" id="{1716B55E-3DA5-770A-ED4E-BEA8C3716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6" y="3320619"/>
            <a:ext cx="2075956" cy="1383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A49CA820-B0EC-6776-76B3-3FE3772A4A7C}"/>
              </a:ext>
            </a:extLst>
          </p:cNvPr>
          <p:cNvSpPr/>
          <p:nvPr/>
        </p:nvSpPr>
        <p:spPr>
          <a:xfrm>
            <a:off x="4500748" y="3758769"/>
            <a:ext cx="3283222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774B1D-F3C2-8E7F-838B-DC33296EFA66}"/>
              </a:ext>
            </a:extLst>
          </p:cNvPr>
          <p:cNvSpPr txBox="1"/>
          <p:nvPr/>
        </p:nvSpPr>
        <p:spPr>
          <a:xfrm>
            <a:off x="8694717" y="2491838"/>
            <a:ext cx="526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/>
              <a:t>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13AD7C-3592-FCD1-A980-F4DDE6E8CD6D}"/>
              </a:ext>
            </a:extLst>
          </p:cNvPr>
          <p:cNvSpPr txBox="1"/>
          <p:nvPr/>
        </p:nvSpPr>
        <p:spPr>
          <a:xfrm>
            <a:off x="4895865" y="3294904"/>
            <a:ext cx="2492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/>
              <a:t>Ａｎｉｍａｌ</a:t>
            </a:r>
            <a:endParaRPr lang="en-AU" altLang="zh-TW" dirty="0"/>
          </a:p>
          <a:p>
            <a:pPr algn="ctr"/>
            <a:r>
              <a:rPr lang="zh-TW" altLang="en-US" dirty="0"/>
              <a:t>Ｃｌａｓｓｉｆｉｅｒ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A01CD8-EE33-9073-3E23-E6055F516711}"/>
              </a:ext>
            </a:extLst>
          </p:cNvPr>
          <p:cNvSpPr txBox="1"/>
          <p:nvPr/>
        </p:nvSpPr>
        <p:spPr>
          <a:xfrm>
            <a:off x="7733222" y="5330183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/>
              <a:t>ＢＲＡＫＥ</a:t>
            </a:r>
            <a:endParaRPr lang="en-AU" sz="44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5714EB5-E814-6514-C260-51EED63FC468}"/>
              </a:ext>
            </a:extLst>
          </p:cNvPr>
          <p:cNvSpPr/>
          <p:nvPr/>
        </p:nvSpPr>
        <p:spPr>
          <a:xfrm>
            <a:off x="4516123" y="5461069"/>
            <a:ext cx="3283222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96D508-7655-A912-62C8-1A8ED5335820}"/>
              </a:ext>
            </a:extLst>
          </p:cNvPr>
          <p:cNvSpPr txBox="1"/>
          <p:nvPr/>
        </p:nvSpPr>
        <p:spPr>
          <a:xfrm>
            <a:off x="4680408" y="4897480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/>
              <a:t>Ｓｅｌｆ－ｄｒｉｖｉｎｇ</a:t>
            </a:r>
            <a:endParaRPr lang="en-AU" altLang="zh-TW" dirty="0"/>
          </a:p>
          <a:p>
            <a:pPr algn="ctr"/>
            <a:r>
              <a:rPr lang="zh-TW" altLang="en-AU" dirty="0"/>
              <a:t>Ｓ</a:t>
            </a:r>
            <a:r>
              <a:rPr lang="zh-TW" altLang="en-US" dirty="0"/>
              <a:t>ｙｓｔｅｍ</a:t>
            </a:r>
            <a:endParaRPr lang="en-AU" altLang="zh-TW" dirty="0"/>
          </a:p>
        </p:txBody>
      </p:sp>
      <p:pic>
        <p:nvPicPr>
          <p:cNvPr id="1028" name="Picture 4" descr="Don't Even Try to Help This Granny Cross the Road">
            <a:extLst>
              <a:ext uri="{FF2B5EF4-FFF2-40B4-BE49-F238E27FC236}">
                <a16:creationId xmlns:a16="http://schemas.microsoft.com/office/drawing/2014/main" id="{E4591CF8-2E5D-64F9-EBDC-A3FEF4A1C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219" y="5047215"/>
            <a:ext cx="2007789" cy="138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53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 animBg="1"/>
      <p:bldP spid="9" grpId="0" animBg="1"/>
      <p:bldP spid="10" grpId="0"/>
      <p:bldP spid="11" grpId="0"/>
      <p:bldP spid="12" grpId="0"/>
      <p:bldP spid="14" grpId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2B86-0E72-075E-7BA2-5FE987252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54053"/>
            <a:ext cx="7729728" cy="1188720"/>
          </a:xfrm>
        </p:spPr>
        <p:txBody>
          <a:bodyPr/>
          <a:lstStyle/>
          <a:p>
            <a:r>
              <a:rPr lang="zh-TW" altLang="en-US" dirty="0"/>
              <a:t>Ｐｏｋｅｍｏｎ　ｃｌａｓｓｉｆｉｅｒ</a:t>
            </a:r>
            <a:endParaRPr lang="en-AU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7B220DF-23AC-75B2-4965-092EA531D232}"/>
              </a:ext>
            </a:extLst>
          </p:cNvPr>
          <p:cNvSpPr/>
          <p:nvPr/>
        </p:nvSpPr>
        <p:spPr>
          <a:xfrm>
            <a:off x="4229595" y="2311067"/>
            <a:ext cx="3732810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2F115E-FE44-332A-2126-F8D9C2DB3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771" y="1775596"/>
            <a:ext cx="1361150" cy="15786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27CE2E-8538-EA37-0BDC-2BD38E8A4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71" y="1775596"/>
            <a:ext cx="1361151" cy="15893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12D0F7-8D28-0F4A-0DB6-51592D2DB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771" y="3407099"/>
            <a:ext cx="1361150" cy="157370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345D327E-748F-AA0E-A5D5-A2A6142C9508}"/>
              </a:ext>
            </a:extLst>
          </p:cNvPr>
          <p:cNvSpPr/>
          <p:nvPr/>
        </p:nvSpPr>
        <p:spPr>
          <a:xfrm>
            <a:off x="4229595" y="3940115"/>
            <a:ext cx="3732810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EA1BC8D-D61A-9CD2-3FC7-038A57F3F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4271" y="3445972"/>
            <a:ext cx="1361151" cy="1534829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479789B8-02BA-2BD8-AA29-129720172547}"/>
              </a:ext>
            </a:extLst>
          </p:cNvPr>
          <p:cNvSpPr/>
          <p:nvPr/>
        </p:nvSpPr>
        <p:spPr>
          <a:xfrm>
            <a:off x="4229595" y="5689747"/>
            <a:ext cx="3732810" cy="5076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A339DD-8F81-C2CA-3408-B0F1AD47EF47}"/>
              </a:ext>
            </a:extLst>
          </p:cNvPr>
          <p:cNvSpPr txBox="1"/>
          <p:nvPr/>
        </p:nvSpPr>
        <p:spPr>
          <a:xfrm>
            <a:off x="10040587" y="2455175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Bulbasaur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C919E0-0EE0-691B-582D-EFB5D7DBB7F8}"/>
              </a:ext>
            </a:extLst>
          </p:cNvPr>
          <p:cNvSpPr txBox="1"/>
          <p:nvPr/>
        </p:nvSpPr>
        <p:spPr>
          <a:xfrm>
            <a:off x="10187288" y="4033494"/>
            <a:ext cx="97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TW" dirty="0"/>
              <a:t>Squirtle</a:t>
            </a:r>
            <a:r>
              <a:rPr lang="en-AU" dirty="0"/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CEE7F1-463D-1890-552E-560542CF0C45}"/>
              </a:ext>
            </a:extLst>
          </p:cNvPr>
          <p:cNvSpPr txBox="1"/>
          <p:nvPr/>
        </p:nvSpPr>
        <p:spPr>
          <a:xfrm>
            <a:off x="10296196" y="5611813"/>
            <a:ext cx="833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zh-TW" dirty="0" err="1"/>
              <a:t>Gastly</a:t>
            </a:r>
            <a:r>
              <a:rPr lang="en-AU" dirty="0"/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F54B2FD-1687-49C1-253B-53358739CD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8344" y="5153044"/>
            <a:ext cx="1361151" cy="155296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1D19132-346B-2443-B39E-62DAE4ED0E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4262" y="5138389"/>
            <a:ext cx="1416120" cy="158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2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6" grpId="0" animBg="1"/>
      <p:bldP spid="17" grpId="0"/>
      <p:bldP spid="19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A0F4-213F-19E6-C3F5-A62E5E48F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7522"/>
            <a:ext cx="7729728" cy="1188720"/>
          </a:xfrm>
        </p:spPr>
        <p:txBody>
          <a:bodyPr/>
          <a:lstStyle/>
          <a:p>
            <a:r>
              <a:rPr lang="en-AU" dirty="0"/>
              <a:t>TO PREVENT that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8FC7AA-2369-4EDB-DC4E-F090D3CB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6460" y="2399271"/>
            <a:ext cx="2875600" cy="33042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5D12D0-DA43-1835-A2AD-4A9B645C8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933" y="1750642"/>
            <a:ext cx="1634062" cy="1833879"/>
          </a:xfrm>
          <a:prstGeom prst="rect">
            <a:avLst/>
          </a:prstGeom>
        </p:spPr>
      </p:pic>
      <p:pic>
        <p:nvPicPr>
          <p:cNvPr id="2052" name="Picture 4" descr="Hand definition and meaning | Collins English Dictionary">
            <a:extLst>
              <a:ext uri="{FF2B5EF4-FFF2-40B4-BE49-F238E27FC236}">
                <a16:creationId xmlns:a16="http://schemas.microsoft.com/office/drawing/2014/main" id="{4B8B90B0-26BE-BEF8-F533-1730AEA40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29455" y="3894519"/>
            <a:ext cx="1491018" cy="99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ientists explain in more detail how we hear via bones in the skull |  Imperial News | Imperial College London">
            <a:extLst>
              <a:ext uri="{FF2B5EF4-FFF2-40B4-BE49-F238E27FC236}">
                <a16:creationId xmlns:a16="http://schemas.microsoft.com/office/drawing/2014/main" id="{EDAD42ED-5D50-A775-5CF0-43A75563A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37" y="5199026"/>
            <a:ext cx="1969937" cy="1362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3962C2D-3D16-8954-B60B-7B88804DB175}"/>
              </a:ext>
            </a:extLst>
          </p:cNvPr>
          <p:cNvSpPr/>
          <p:nvPr/>
        </p:nvSpPr>
        <p:spPr>
          <a:xfrm>
            <a:off x="4425162" y="3844485"/>
            <a:ext cx="3070248" cy="88770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D8732C-BDCA-8A3F-4ADA-EBE3A3D2CB47}"/>
              </a:ext>
            </a:extLst>
          </p:cNvPr>
          <p:cNvSpPr txBox="1"/>
          <p:nvPr/>
        </p:nvSpPr>
        <p:spPr>
          <a:xfrm>
            <a:off x="198783" y="4989443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Modalities</a:t>
            </a:r>
          </a:p>
        </p:txBody>
      </p:sp>
    </p:spTree>
    <p:extLst>
      <p:ext uri="{BB962C8B-B14F-4D97-AF65-F5344CB8AC3E}">
        <p14:creationId xmlns:p14="http://schemas.microsoft.com/office/powerpoint/2010/main" val="1849462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A8947-C560-C02C-02AC-EDB62EB77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13902"/>
            <a:ext cx="7729728" cy="1188720"/>
          </a:xfrm>
        </p:spPr>
        <p:txBody>
          <a:bodyPr/>
          <a:lstStyle/>
          <a:p>
            <a:r>
              <a:rPr lang="en-AU" dirty="0"/>
              <a:t>How Do we make discission</a:t>
            </a:r>
          </a:p>
        </p:txBody>
      </p:sp>
      <p:pic>
        <p:nvPicPr>
          <p:cNvPr id="1026" name="Picture 2" descr="Road And Track Supercharger Explosion GIF - Road And Track Supercharger Explosion Engine Explosion GIFs">
            <a:extLst>
              <a:ext uri="{FF2B5EF4-FFF2-40B4-BE49-F238E27FC236}">
                <a16:creationId xmlns:a16="http://schemas.microsoft.com/office/drawing/2014/main" id="{B63874C0-1B17-7F6C-7CDE-47FF3C5D3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540" y="3136059"/>
            <a:ext cx="3281239" cy="164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oad Fast GIF - Road Fast Moving GIFs">
            <a:extLst>
              <a:ext uri="{FF2B5EF4-FFF2-40B4-BE49-F238E27FC236}">
                <a16:creationId xmlns:a16="http://schemas.microsoft.com/office/drawing/2014/main" id="{4C201DF2-7FFD-C173-7B65-FED3A1C92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489" y="1406115"/>
            <a:ext cx="3888436" cy="158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ourn Adventure Wind GIF - Bourn Adventure Wind Drive GIFs">
            <a:extLst>
              <a:ext uri="{FF2B5EF4-FFF2-40B4-BE49-F238E27FC236}">
                <a16:creationId xmlns:a16="http://schemas.microsoft.com/office/drawing/2014/main" id="{993E75B4-DD1F-D4F5-FB40-81D39288F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569" y="4983664"/>
            <a:ext cx="2382327" cy="1760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ard Brake Pedal Intermittent – Causes Explained">
            <a:extLst>
              <a:ext uri="{FF2B5EF4-FFF2-40B4-BE49-F238E27FC236}">
                <a16:creationId xmlns:a16="http://schemas.microsoft.com/office/drawing/2014/main" id="{933137D1-4A10-CD91-D90A-FA5A3B772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150" y="3429000"/>
            <a:ext cx="4622429" cy="308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2B0D3E2-8B49-7B99-8E7F-96BBB94820B1}"/>
              </a:ext>
            </a:extLst>
          </p:cNvPr>
          <p:cNvSpPr/>
          <p:nvPr/>
        </p:nvSpPr>
        <p:spPr>
          <a:xfrm>
            <a:off x="5107388" y="4776679"/>
            <a:ext cx="1977224" cy="93030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36" name="Picture 12" descr="RPM - Speed Formula | Saws International - The cutting experts">
            <a:extLst>
              <a:ext uri="{FF2B5EF4-FFF2-40B4-BE49-F238E27FC236}">
                <a16:creationId xmlns:a16="http://schemas.microsoft.com/office/drawing/2014/main" id="{3A98C6AC-C6F5-9E1D-F7C5-D3F429774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0" y="1406115"/>
            <a:ext cx="2609673" cy="1626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389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C5CBB-04F9-A14C-085D-C17E94A5D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MEDICAL Image</a:t>
            </a:r>
          </a:p>
        </p:txBody>
      </p:sp>
      <p:pic>
        <p:nvPicPr>
          <p:cNvPr id="5" name="Picture 4" descr="X-ray of a person's chest&#10;&#10;Description automatically generated with low confidence">
            <a:extLst>
              <a:ext uri="{FF2B5EF4-FFF2-40B4-BE49-F238E27FC236}">
                <a16:creationId xmlns:a16="http://schemas.microsoft.com/office/drawing/2014/main" id="{FFDEC297-D914-919F-BEBB-4E1D9A4B4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02" y="2396128"/>
            <a:ext cx="3505316" cy="420824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BBCC8C5-FE0D-84D6-BEFB-0CAD01C66619}"/>
              </a:ext>
            </a:extLst>
          </p:cNvPr>
          <p:cNvSpPr/>
          <p:nvPr/>
        </p:nvSpPr>
        <p:spPr>
          <a:xfrm>
            <a:off x="4560125" y="3604161"/>
            <a:ext cx="3241963" cy="967839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D1E81EC-39FD-4BCB-0A1D-3FEAD23F14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75" y="2309360"/>
            <a:ext cx="3649866" cy="438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6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602D6-88FB-28A4-4FE1-91809C322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modalities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0B3C80D-EE86-48BD-B522-3CB33E383D2A}"/>
              </a:ext>
            </a:extLst>
          </p:cNvPr>
          <p:cNvSpPr/>
          <p:nvPr/>
        </p:nvSpPr>
        <p:spPr>
          <a:xfrm>
            <a:off x="4675600" y="3984605"/>
            <a:ext cx="3241963" cy="967839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 descr="X-ray of a person's chest&#10;&#10;Description automatically generated with low confidence">
            <a:extLst>
              <a:ext uri="{FF2B5EF4-FFF2-40B4-BE49-F238E27FC236}">
                <a16:creationId xmlns:a16="http://schemas.microsoft.com/office/drawing/2014/main" id="{14BFD7F4-5BE9-25B1-580B-7CE1DEF54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131" y="2325147"/>
            <a:ext cx="1981991" cy="2379442"/>
          </a:xfrm>
          <a:prstGeom prst="rect">
            <a:avLst/>
          </a:prstGeom>
        </p:spPr>
      </p:pic>
      <p:pic>
        <p:nvPicPr>
          <p:cNvPr id="4098" name="Picture 2" descr="The Three Benefits of Clinical Data Management Systems in the Clinical  Study Process">
            <a:extLst>
              <a:ext uri="{FF2B5EF4-FFF2-40B4-BE49-F238E27FC236}">
                <a16:creationId xmlns:a16="http://schemas.microsoft.com/office/drawing/2014/main" id="{508ABB2B-B10C-5C4A-3E21-73D2D9630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813" y="4882098"/>
            <a:ext cx="2316626" cy="164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A1909-1857-37D6-637E-6CAA862FCEA6}"/>
              </a:ext>
            </a:extLst>
          </p:cNvPr>
          <p:cNvSpPr txBox="1"/>
          <p:nvPr/>
        </p:nvSpPr>
        <p:spPr>
          <a:xfrm>
            <a:off x="447188" y="5519141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Clinical Data</a:t>
            </a:r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D335631A-E858-02A3-3FF2-DC98103ED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75" y="2309360"/>
            <a:ext cx="3649866" cy="4381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8C8F79-ED05-0E91-A99A-AA4E5A653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7764" y="6190644"/>
            <a:ext cx="2647132" cy="272199"/>
          </a:xfrm>
          <a:prstGeom prst="rect">
            <a:avLst/>
          </a:prstGeom>
        </p:spPr>
      </p:pic>
      <p:pic>
        <p:nvPicPr>
          <p:cNvPr id="1026" name="Picture 2" descr="Every Single One Of Them Steve Kornacki GIF - Every Single One Of Them Steve Kornacki Msnbc GIFs">
            <a:extLst>
              <a:ext uri="{FF2B5EF4-FFF2-40B4-BE49-F238E27FC236}">
                <a16:creationId xmlns:a16="http://schemas.microsoft.com/office/drawing/2014/main" id="{B16584CE-CD82-801D-7BFD-1C056B780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285" y="2357171"/>
            <a:ext cx="1627434" cy="162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38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C5D27-8F52-1D6E-7AA8-2C61D4DD0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</a:t>
            </a:r>
          </a:p>
        </p:txBody>
      </p:sp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7C67FCC6-046F-43D3-1B42-4FC1CD3E37F6}"/>
              </a:ext>
            </a:extLst>
          </p:cNvPr>
          <p:cNvSpPr/>
          <p:nvPr/>
        </p:nvSpPr>
        <p:spPr>
          <a:xfrm>
            <a:off x="5046235" y="3785511"/>
            <a:ext cx="2504365" cy="586854"/>
          </a:xfrm>
          <a:prstGeom prst="left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124" name="Picture 4" descr="Understanding Images with skimage-Python | by Mathanraj Sharma | Towards  Data Science">
            <a:extLst>
              <a:ext uri="{FF2B5EF4-FFF2-40B4-BE49-F238E27FC236}">
                <a16:creationId xmlns:a16="http://schemas.microsoft.com/office/drawing/2014/main" id="{F34D13F6-3C64-E888-0EF5-848BD15C5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90" y="3016852"/>
            <a:ext cx="4746232" cy="319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5357EE-4C06-A8E2-0BE2-8A9BD32EF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596" y="3888411"/>
            <a:ext cx="3705742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06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FD1F2B-8830-7CAC-E450-8AA9A94CF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END</a:t>
            </a:r>
            <a:endParaRPr lang="en-A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2B07580-99C3-F3F0-2E4A-292C8F84AD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Thank you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40522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156</TotalTime>
  <Words>46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Multimodal learning for abnormality detection</vt:lpstr>
      <vt:lpstr>What’s an AI Model?</vt:lpstr>
      <vt:lpstr>Ｐｏｋｅｍｏｎ　ｃｌａｓｓｉｆｉｅｒ</vt:lpstr>
      <vt:lpstr>TO PREVENT that</vt:lpstr>
      <vt:lpstr>How Do we make discission</vt:lpstr>
      <vt:lpstr>MEDICAL Image</vt:lpstr>
      <vt:lpstr>More modalities</vt:lpstr>
      <vt:lpstr>CHALLENGEs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Multimodal learning for abnormality detection</dc:title>
  <dc:creator>Jr Hsieh</dc:creator>
  <cp:lastModifiedBy>Jr Hsieh</cp:lastModifiedBy>
  <cp:revision>7</cp:revision>
  <dcterms:created xsi:type="dcterms:W3CDTF">2022-09-29T00:02:24Z</dcterms:created>
  <dcterms:modified xsi:type="dcterms:W3CDTF">2022-09-29T03:36:19Z</dcterms:modified>
</cp:coreProperties>
</file>

<file path=docProps/thumbnail.jpeg>
</file>